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5" r:id="rId2"/>
    <p:sldId id="272" r:id="rId3"/>
    <p:sldId id="264" r:id="rId4"/>
    <p:sldId id="304" r:id="rId5"/>
    <p:sldId id="306" r:id="rId6"/>
    <p:sldId id="312" r:id="rId7"/>
    <p:sldId id="313" r:id="rId8"/>
    <p:sldId id="307" r:id="rId9"/>
    <p:sldId id="310" r:id="rId10"/>
    <p:sldId id="309" r:id="rId11"/>
    <p:sldId id="303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3265FB7-A062-4642-9AF7-41C8664FCE82}">
          <p14:sldIdLst>
            <p14:sldId id="265"/>
            <p14:sldId id="272"/>
            <p14:sldId id="264"/>
            <p14:sldId id="304"/>
            <p14:sldId id="306"/>
            <p14:sldId id="312"/>
            <p14:sldId id="313"/>
            <p14:sldId id="307"/>
            <p14:sldId id="310"/>
            <p14:sldId id="309"/>
            <p14:sldId id="30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83D"/>
    <a:srgbClr val="F4662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0A93A0-593C-4403-92BE-D90D77E4B983}" v="8" dt="2022-06-22T19:15:10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Michael" userId="15de58a5-7882-4100-af37-efd4ab1a50b2" providerId="ADAL" clId="{AADE7B1B-3E85-4FAD-8BE0-2A2F3D5E9B9E}"/>
    <pc:docChg chg="custSel addSld delSld modSld modSection">
      <pc:chgData name="Jeffrey Michael" userId="15de58a5-7882-4100-af37-efd4ab1a50b2" providerId="ADAL" clId="{AADE7B1B-3E85-4FAD-8BE0-2A2F3D5E9B9E}" dt="2022-06-22T22:52:01.251" v="2457" actId="20577"/>
      <pc:docMkLst>
        <pc:docMk/>
      </pc:docMkLst>
      <pc:sldChg chg="modSp mod">
        <pc:chgData name="Jeffrey Michael" userId="15de58a5-7882-4100-af37-efd4ab1a50b2" providerId="ADAL" clId="{AADE7B1B-3E85-4FAD-8BE0-2A2F3D5E9B9E}" dt="2022-06-22T20:54:58.136" v="1659" actId="27636"/>
        <pc:sldMkLst>
          <pc:docMk/>
          <pc:sldMk cId="3682029502" sldId="306"/>
        </pc:sldMkLst>
        <pc:spChg chg="mod">
          <ac:chgData name="Jeffrey Michael" userId="15de58a5-7882-4100-af37-efd4ab1a50b2" providerId="ADAL" clId="{AADE7B1B-3E85-4FAD-8BE0-2A2F3D5E9B9E}" dt="2022-06-22T20:54:58.136" v="1659" actId="27636"/>
          <ac:spMkLst>
            <pc:docMk/>
            <pc:sldMk cId="3682029502" sldId="306"/>
            <ac:spMk id="10" creationId="{D4938EEA-3D2B-674A-A24F-A7B61ECDEB59}"/>
          </ac:spMkLst>
        </pc:spChg>
      </pc:sldChg>
      <pc:sldChg chg="modSp mod">
        <pc:chgData name="Jeffrey Michael" userId="15de58a5-7882-4100-af37-efd4ab1a50b2" providerId="ADAL" clId="{AADE7B1B-3E85-4FAD-8BE0-2A2F3D5E9B9E}" dt="2022-06-22T22:52:01.251" v="2457" actId="20577"/>
        <pc:sldMkLst>
          <pc:docMk/>
          <pc:sldMk cId="634866204" sldId="309"/>
        </pc:sldMkLst>
        <pc:spChg chg="mod">
          <ac:chgData name="Jeffrey Michael" userId="15de58a5-7882-4100-af37-efd4ab1a50b2" providerId="ADAL" clId="{AADE7B1B-3E85-4FAD-8BE0-2A2F3D5E9B9E}" dt="2022-06-22T22:52:01.251" v="2457" actId="20577"/>
          <ac:spMkLst>
            <pc:docMk/>
            <pc:sldMk cId="634866204" sldId="309"/>
            <ac:spMk id="3" creationId="{D7006E9B-7B59-F017-FD19-36C87281E55B}"/>
          </ac:spMkLst>
        </pc:spChg>
      </pc:sldChg>
      <pc:sldChg chg="modSp mod">
        <pc:chgData name="Jeffrey Michael" userId="15de58a5-7882-4100-af37-efd4ab1a50b2" providerId="ADAL" clId="{AADE7B1B-3E85-4FAD-8BE0-2A2F3D5E9B9E}" dt="2022-06-22T22:48:15.226" v="2085" actId="20577"/>
        <pc:sldMkLst>
          <pc:docMk/>
          <pc:sldMk cId="2138540296" sldId="310"/>
        </pc:sldMkLst>
        <pc:spChg chg="mod">
          <ac:chgData name="Jeffrey Michael" userId="15de58a5-7882-4100-af37-efd4ab1a50b2" providerId="ADAL" clId="{AADE7B1B-3E85-4FAD-8BE0-2A2F3D5E9B9E}" dt="2022-06-22T22:48:15.226" v="2085" actId="20577"/>
          <ac:spMkLst>
            <pc:docMk/>
            <pc:sldMk cId="2138540296" sldId="310"/>
            <ac:spMk id="3" creationId="{6C8357DC-6EAD-E061-AD87-6092534885EC}"/>
          </ac:spMkLst>
        </pc:spChg>
      </pc:sldChg>
      <pc:sldChg chg="new del">
        <pc:chgData name="Jeffrey Michael" userId="15de58a5-7882-4100-af37-efd4ab1a50b2" providerId="ADAL" clId="{AADE7B1B-3E85-4FAD-8BE0-2A2F3D5E9B9E}" dt="2022-06-22T20:54:52.354" v="1657" actId="47"/>
        <pc:sldMkLst>
          <pc:docMk/>
          <pc:sldMk cId="3855179944" sldId="311"/>
        </pc:sldMkLst>
      </pc:sldChg>
      <pc:sldChg chg="modSp new mod">
        <pc:chgData name="Jeffrey Michael" userId="15de58a5-7882-4100-af37-efd4ab1a50b2" providerId="ADAL" clId="{AADE7B1B-3E85-4FAD-8BE0-2A2F3D5E9B9E}" dt="2022-06-22T20:50:44.915" v="1218" actId="20577"/>
        <pc:sldMkLst>
          <pc:docMk/>
          <pc:sldMk cId="3486739131" sldId="312"/>
        </pc:sldMkLst>
        <pc:spChg chg="mod">
          <ac:chgData name="Jeffrey Michael" userId="15de58a5-7882-4100-af37-efd4ab1a50b2" providerId="ADAL" clId="{AADE7B1B-3E85-4FAD-8BE0-2A2F3D5E9B9E}" dt="2022-06-22T20:43:39.666" v="33" actId="20577"/>
          <ac:spMkLst>
            <pc:docMk/>
            <pc:sldMk cId="3486739131" sldId="312"/>
            <ac:spMk id="2" creationId="{F223F9DC-8364-0C9E-FE59-18CEAA936CD8}"/>
          </ac:spMkLst>
        </pc:spChg>
        <pc:spChg chg="mod">
          <ac:chgData name="Jeffrey Michael" userId="15de58a5-7882-4100-af37-efd4ab1a50b2" providerId="ADAL" clId="{AADE7B1B-3E85-4FAD-8BE0-2A2F3D5E9B9E}" dt="2022-06-22T20:50:44.915" v="1218" actId="20577"/>
          <ac:spMkLst>
            <pc:docMk/>
            <pc:sldMk cId="3486739131" sldId="312"/>
            <ac:spMk id="3" creationId="{ED0BFB76-968E-7DFD-CF22-EFECCC407C91}"/>
          </ac:spMkLst>
        </pc:spChg>
      </pc:sldChg>
      <pc:sldChg chg="modSp new mod">
        <pc:chgData name="Jeffrey Michael" userId="15de58a5-7882-4100-af37-efd4ab1a50b2" providerId="ADAL" clId="{AADE7B1B-3E85-4FAD-8BE0-2A2F3D5E9B9E}" dt="2022-06-22T20:54:41.665" v="1656" actId="20577"/>
        <pc:sldMkLst>
          <pc:docMk/>
          <pc:sldMk cId="4279777453" sldId="313"/>
        </pc:sldMkLst>
        <pc:spChg chg="mod">
          <ac:chgData name="Jeffrey Michael" userId="15de58a5-7882-4100-af37-efd4ab1a50b2" providerId="ADAL" clId="{AADE7B1B-3E85-4FAD-8BE0-2A2F3D5E9B9E}" dt="2022-06-22T20:51:25.626" v="1250" actId="20577"/>
          <ac:spMkLst>
            <pc:docMk/>
            <pc:sldMk cId="4279777453" sldId="313"/>
            <ac:spMk id="2" creationId="{4C372F84-030D-D9DB-1F5D-0A0F63FB1E13}"/>
          </ac:spMkLst>
        </pc:spChg>
        <pc:spChg chg="mod">
          <ac:chgData name="Jeffrey Michael" userId="15de58a5-7882-4100-af37-efd4ab1a50b2" providerId="ADAL" clId="{AADE7B1B-3E85-4FAD-8BE0-2A2F3D5E9B9E}" dt="2022-06-22T20:54:41.665" v="1656" actId="20577"/>
          <ac:spMkLst>
            <pc:docMk/>
            <pc:sldMk cId="4279777453" sldId="313"/>
            <ac:spMk id="3" creationId="{A8C811C0-4683-56B7-F233-630D34CBC844}"/>
          </ac:spMkLst>
        </pc:spChg>
      </pc:sldChg>
    </pc:docChg>
  </pc:docChgLst>
  <pc:docChgLst>
    <pc:chgData name="Jeffrey Michael" userId="15de58a5-7882-4100-af37-efd4ab1a50b2" providerId="ADAL" clId="{090A93A0-593C-4403-92BE-D90D77E4B983}"/>
    <pc:docChg chg="custSel addSld delSld modSld modSection">
      <pc:chgData name="Jeffrey Michael" userId="15de58a5-7882-4100-af37-efd4ab1a50b2" providerId="ADAL" clId="{090A93A0-593C-4403-92BE-D90D77E4B983}" dt="2022-06-22T19:45:23.668" v="4754" actId="47"/>
      <pc:docMkLst>
        <pc:docMk/>
      </pc:docMkLst>
      <pc:sldChg chg="modSp mod">
        <pc:chgData name="Jeffrey Michael" userId="15de58a5-7882-4100-af37-efd4ab1a50b2" providerId="ADAL" clId="{090A93A0-593C-4403-92BE-D90D77E4B983}" dt="2022-06-22T19:11:14.031" v="2379" actId="14100"/>
        <pc:sldMkLst>
          <pc:docMk/>
          <pc:sldMk cId="3501765355" sldId="264"/>
        </pc:sldMkLst>
        <pc:spChg chg="mod">
          <ac:chgData name="Jeffrey Michael" userId="15de58a5-7882-4100-af37-efd4ab1a50b2" providerId="ADAL" clId="{090A93A0-593C-4403-92BE-D90D77E4B983}" dt="2022-06-22T19:11:14.031" v="2379" actId="14100"/>
          <ac:spMkLst>
            <pc:docMk/>
            <pc:sldMk cId="3501765355" sldId="264"/>
            <ac:spMk id="10" creationId="{D4938EEA-3D2B-674A-A24F-A7B61ECDEB59}"/>
          </ac:spMkLst>
        </pc:spChg>
      </pc:sldChg>
      <pc:sldChg chg="modSp mod">
        <pc:chgData name="Jeffrey Michael" userId="15de58a5-7882-4100-af37-efd4ab1a50b2" providerId="ADAL" clId="{090A93A0-593C-4403-92BE-D90D77E4B983}" dt="2022-06-22T18:40:14.543" v="33" actId="20577"/>
        <pc:sldMkLst>
          <pc:docMk/>
          <pc:sldMk cId="3380408154" sldId="265"/>
        </pc:sldMkLst>
        <pc:spChg chg="mod">
          <ac:chgData name="Jeffrey Michael" userId="15de58a5-7882-4100-af37-efd4ab1a50b2" providerId="ADAL" clId="{090A93A0-593C-4403-92BE-D90D77E4B983}" dt="2022-06-22T18:39:39.928" v="24" actId="14100"/>
          <ac:spMkLst>
            <pc:docMk/>
            <pc:sldMk cId="3380408154" sldId="265"/>
            <ac:spMk id="2" creationId="{3BD56212-E9F0-ED41-855C-1684850C4901}"/>
          </ac:spMkLst>
        </pc:spChg>
        <pc:spChg chg="mod">
          <ac:chgData name="Jeffrey Michael" userId="15de58a5-7882-4100-af37-efd4ab1a50b2" providerId="ADAL" clId="{090A93A0-593C-4403-92BE-D90D77E4B983}" dt="2022-06-22T18:40:14.543" v="33" actId="20577"/>
          <ac:spMkLst>
            <pc:docMk/>
            <pc:sldMk cId="3380408154" sldId="265"/>
            <ac:spMk id="3" creationId="{15C0ECB1-84EB-6E47-8380-C84AC02C83C3}"/>
          </ac:spMkLst>
        </pc:spChg>
        <pc:spChg chg="mod">
          <ac:chgData name="Jeffrey Michael" userId="15de58a5-7882-4100-af37-efd4ab1a50b2" providerId="ADAL" clId="{090A93A0-593C-4403-92BE-D90D77E4B983}" dt="2022-06-22T18:39:43.271" v="25" actId="14100"/>
          <ac:spMkLst>
            <pc:docMk/>
            <pc:sldMk cId="3380408154" sldId="265"/>
            <ac:spMk id="11" creationId="{D89B9FD8-6A37-D14C-979C-455368C8403B}"/>
          </ac:spMkLst>
        </pc:spChg>
      </pc:sldChg>
      <pc:sldChg chg="del">
        <pc:chgData name="Jeffrey Michael" userId="15de58a5-7882-4100-af37-efd4ab1a50b2" providerId="ADAL" clId="{090A93A0-593C-4403-92BE-D90D77E4B983}" dt="2022-06-22T19:45:14.769" v="4728" actId="47"/>
        <pc:sldMkLst>
          <pc:docMk/>
          <pc:sldMk cId="717115013" sldId="270"/>
        </pc:sldMkLst>
      </pc:sldChg>
      <pc:sldChg chg="del">
        <pc:chgData name="Jeffrey Michael" userId="15de58a5-7882-4100-af37-efd4ab1a50b2" providerId="ADAL" clId="{090A93A0-593C-4403-92BE-D90D77E4B983}" dt="2022-06-22T19:45:23.668" v="4754" actId="47"/>
        <pc:sldMkLst>
          <pc:docMk/>
          <pc:sldMk cId="932226005" sldId="271"/>
        </pc:sldMkLst>
      </pc:sldChg>
      <pc:sldChg chg="modSp mod">
        <pc:chgData name="Jeffrey Michael" userId="15de58a5-7882-4100-af37-efd4ab1a50b2" providerId="ADAL" clId="{090A93A0-593C-4403-92BE-D90D77E4B983}" dt="2022-06-22T18:55:57.240" v="1813" actId="20577"/>
        <pc:sldMkLst>
          <pc:docMk/>
          <pc:sldMk cId="4093838890" sldId="272"/>
        </pc:sldMkLst>
        <pc:spChg chg="mod">
          <ac:chgData name="Jeffrey Michael" userId="15de58a5-7882-4100-af37-efd4ab1a50b2" providerId="ADAL" clId="{090A93A0-593C-4403-92BE-D90D77E4B983}" dt="2022-06-22T18:53:30.076" v="1442" actId="6549"/>
          <ac:spMkLst>
            <pc:docMk/>
            <pc:sldMk cId="4093838890" sldId="272"/>
            <ac:spMk id="8" creationId="{CC5FCBB5-295C-354F-9FDF-74CBEA368C6B}"/>
          </ac:spMkLst>
        </pc:spChg>
        <pc:spChg chg="mod">
          <ac:chgData name="Jeffrey Michael" userId="15de58a5-7882-4100-af37-efd4ab1a50b2" providerId="ADAL" clId="{090A93A0-593C-4403-92BE-D90D77E4B983}" dt="2022-06-22T18:53:47.274" v="1449" actId="5793"/>
          <ac:spMkLst>
            <pc:docMk/>
            <pc:sldMk cId="4093838890" sldId="272"/>
            <ac:spMk id="9" creationId="{CB9BE7B0-17CF-AB4B-AA6E-E279DD58AD33}"/>
          </ac:spMkLst>
        </pc:spChg>
        <pc:spChg chg="mod">
          <ac:chgData name="Jeffrey Michael" userId="15de58a5-7882-4100-af37-efd4ab1a50b2" providerId="ADAL" clId="{090A93A0-593C-4403-92BE-D90D77E4B983}" dt="2022-06-22T18:55:57.240" v="1813" actId="20577"/>
          <ac:spMkLst>
            <pc:docMk/>
            <pc:sldMk cId="4093838890" sldId="272"/>
            <ac:spMk id="17" creationId="{44A82799-DF60-7246-9E28-F3D7F1C6DE14}"/>
          </ac:spMkLst>
        </pc:spChg>
      </pc:sldChg>
      <pc:sldChg chg="del">
        <pc:chgData name="Jeffrey Michael" userId="15de58a5-7882-4100-af37-efd4ab1a50b2" providerId="ADAL" clId="{090A93A0-593C-4403-92BE-D90D77E4B983}" dt="2022-06-22T19:45:15.419" v="4729" actId="47"/>
        <pc:sldMkLst>
          <pc:docMk/>
          <pc:sldMk cId="215454445" sldId="273"/>
        </pc:sldMkLst>
      </pc:sldChg>
      <pc:sldChg chg="del">
        <pc:chgData name="Jeffrey Michael" userId="15de58a5-7882-4100-af37-efd4ab1a50b2" providerId="ADAL" clId="{090A93A0-593C-4403-92BE-D90D77E4B983}" dt="2022-06-22T19:45:15.729" v="4730" actId="47"/>
        <pc:sldMkLst>
          <pc:docMk/>
          <pc:sldMk cId="3404967780" sldId="274"/>
        </pc:sldMkLst>
      </pc:sldChg>
      <pc:sldChg chg="del">
        <pc:chgData name="Jeffrey Michael" userId="15de58a5-7882-4100-af37-efd4ab1a50b2" providerId="ADAL" clId="{090A93A0-593C-4403-92BE-D90D77E4B983}" dt="2022-06-22T19:45:15.902" v="4731" actId="47"/>
        <pc:sldMkLst>
          <pc:docMk/>
          <pc:sldMk cId="661710422" sldId="275"/>
        </pc:sldMkLst>
      </pc:sldChg>
      <pc:sldChg chg="del">
        <pc:chgData name="Jeffrey Michael" userId="15de58a5-7882-4100-af37-efd4ab1a50b2" providerId="ADAL" clId="{090A93A0-593C-4403-92BE-D90D77E4B983}" dt="2022-06-22T19:45:16.054" v="4732" actId="47"/>
        <pc:sldMkLst>
          <pc:docMk/>
          <pc:sldMk cId="2260513934" sldId="276"/>
        </pc:sldMkLst>
      </pc:sldChg>
      <pc:sldChg chg="del">
        <pc:chgData name="Jeffrey Michael" userId="15de58a5-7882-4100-af37-efd4ab1a50b2" providerId="ADAL" clId="{090A93A0-593C-4403-92BE-D90D77E4B983}" dt="2022-06-22T19:45:16.202" v="4733" actId="47"/>
        <pc:sldMkLst>
          <pc:docMk/>
          <pc:sldMk cId="2591335285" sldId="277"/>
        </pc:sldMkLst>
      </pc:sldChg>
      <pc:sldChg chg="del">
        <pc:chgData name="Jeffrey Michael" userId="15de58a5-7882-4100-af37-efd4ab1a50b2" providerId="ADAL" clId="{090A93A0-593C-4403-92BE-D90D77E4B983}" dt="2022-06-22T19:45:16.386" v="4734" actId="47"/>
        <pc:sldMkLst>
          <pc:docMk/>
          <pc:sldMk cId="2180629089" sldId="278"/>
        </pc:sldMkLst>
      </pc:sldChg>
      <pc:sldChg chg="del">
        <pc:chgData name="Jeffrey Michael" userId="15de58a5-7882-4100-af37-efd4ab1a50b2" providerId="ADAL" clId="{090A93A0-593C-4403-92BE-D90D77E4B983}" dt="2022-06-22T19:45:16.998" v="4737" actId="47"/>
        <pc:sldMkLst>
          <pc:docMk/>
          <pc:sldMk cId="4095994960" sldId="279"/>
        </pc:sldMkLst>
      </pc:sldChg>
      <pc:sldChg chg="del">
        <pc:chgData name="Jeffrey Michael" userId="15de58a5-7882-4100-af37-efd4ab1a50b2" providerId="ADAL" clId="{090A93A0-593C-4403-92BE-D90D77E4B983}" dt="2022-06-22T19:45:16.828" v="4736" actId="47"/>
        <pc:sldMkLst>
          <pc:docMk/>
          <pc:sldMk cId="128173051" sldId="280"/>
        </pc:sldMkLst>
      </pc:sldChg>
      <pc:sldChg chg="del">
        <pc:chgData name="Jeffrey Michael" userId="15de58a5-7882-4100-af37-efd4ab1a50b2" providerId="ADAL" clId="{090A93A0-593C-4403-92BE-D90D77E4B983}" dt="2022-06-22T19:45:16.575" v="4735" actId="47"/>
        <pc:sldMkLst>
          <pc:docMk/>
          <pc:sldMk cId="1532030082" sldId="281"/>
        </pc:sldMkLst>
      </pc:sldChg>
      <pc:sldChg chg="del">
        <pc:chgData name="Jeffrey Michael" userId="15de58a5-7882-4100-af37-efd4ab1a50b2" providerId="ADAL" clId="{090A93A0-593C-4403-92BE-D90D77E4B983}" dt="2022-06-22T19:45:17.278" v="4738" actId="47"/>
        <pc:sldMkLst>
          <pc:docMk/>
          <pc:sldMk cId="525763187" sldId="282"/>
        </pc:sldMkLst>
      </pc:sldChg>
      <pc:sldChg chg="del">
        <pc:chgData name="Jeffrey Michael" userId="15de58a5-7882-4100-af37-efd4ab1a50b2" providerId="ADAL" clId="{090A93A0-593C-4403-92BE-D90D77E4B983}" dt="2022-06-22T19:45:17.627" v="4739" actId="47"/>
        <pc:sldMkLst>
          <pc:docMk/>
          <pc:sldMk cId="229085410" sldId="283"/>
        </pc:sldMkLst>
      </pc:sldChg>
      <pc:sldChg chg="del">
        <pc:chgData name="Jeffrey Michael" userId="15de58a5-7882-4100-af37-efd4ab1a50b2" providerId="ADAL" clId="{090A93A0-593C-4403-92BE-D90D77E4B983}" dt="2022-06-22T19:45:17.818" v="4740" actId="47"/>
        <pc:sldMkLst>
          <pc:docMk/>
          <pc:sldMk cId="2079122177" sldId="284"/>
        </pc:sldMkLst>
      </pc:sldChg>
      <pc:sldChg chg="del">
        <pc:chgData name="Jeffrey Michael" userId="15de58a5-7882-4100-af37-efd4ab1a50b2" providerId="ADAL" clId="{090A93A0-593C-4403-92BE-D90D77E4B983}" dt="2022-06-22T19:45:17.975" v="4741" actId="47"/>
        <pc:sldMkLst>
          <pc:docMk/>
          <pc:sldMk cId="728122802" sldId="285"/>
        </pc:sldMkLst>
      </pc:sldChg>
      <pc:sldChg chg="del">
        <pc:chgData name="Jeffrey Michael" userId="15de58a5-7882-4100-af37-efd4ab1a50b2" providerId="ADAL" clId="{090A93A0-593C-4403-92BE-D90D77E4B983}" dt="2022-06-22T19:45:18.152" v="4742" actId="47"/>
        <pc:sldMkLst>
          <pc:docMk/>
          <pc:sldMk cId="2958618394" sldId="286"/>
        </pc:sldMkLst>
      </pc:sldChg>
      <pc:sldChg chg="del">
        <pc:chgData name="Jeffrey Michael" userId="15de58a5-7882-4100-af37-efd4ab1a50b2" providerId="ADAL" clId="{090A93A0-593C-4403-92BE-D90D77E4B983}" dt="2022-06-22T19:45:18.382" v="4743" actId="47"/>
        <pc:sldMkLst>
          <pc:docMk/>
          <pc:sldMk cId="2219735914" sldId="287"/>
        </pc:sldMkLst>
      </pc:sldChg>
      <pc:sldChg chg="del">
        <pc:chgData name="Jeffrey Michael" userId="15de58a5-7882-4100-af37-efd4ab1a50b2" providerId="ADAL" clId="{090A93A0-593C-4403-92BE-D90D77E4B983}" dt="2022-06-22T19:45:18.585" v="4744" actId="47"/>
        <pc:sldMkLst>
          <pc:docMk/>
          <pc:sldMk cId="3839760014" sldId="288"/>
        </pc:sldMkLst>
      </pc:sldChg>
      <pc:sldChg chg="del">
        <pc:chgData name="Jeffrey Michael" userId="15de58a5-7882-4100-af37-efd4ab1a50b2" providerId="ADAL" clId="{090A93A0-593C-4403-92BE-D90D77E4B983}" dt="2022-06-22T19:45:20.906" v="4749" actId="47"/>
        <pc:sldMkLst>
          <pc:docMk/>
          <pc:sldMk cId="3034210150" sldId="289"/>
        </pc:sldMkLst>
      </pc:sldChg>
      <pc:sldChg chg="del">
        <pc:chgData name="Jeffrey Michael" userId="15de58a5-7882-4100-af37-efd4ab1a50b2" providerId="ADAL" clId="{090A93A0-593C-4403-92BE-D90D77E4B983}" dt="2022-06-22T19:45:21.415" v="4750" actId="47"/>
        <pc:sldMkLst>
          <pc:docMk/>
          <pc:sldMk cId="2941323270" sldId="290"/>
        </pc:sldMkLst>
      </pc:sldChg>
      <pc:sldChg chg="del">
        <pc:chgData name="Jeffrey Michael" userId="15de58a5-7882-4100-af37-efd4ab1a50b2" providerId="ADAL" clId="{090A93A0-593C-4403-92BE-D90D77E4B983}" dt="2022-06-22T19:45:22.150" v="4751" actId="47"/>
        <pc:sldMkLst>
          <pc:docMk/>
          <pc:sldMk cId="3879457006" sldId="292"/>
        </pc:sldMkLst>
      </pc:sldChg>
      <pc:sldChg chg="del">
        <pc:chgData name="Jeffrey Michael" userId="15de58a5-7882-4100-af37-efd4ab1a50b2" providerId="ADAL" clId="{090A93A0-593C-4403-92BE-D90D77E4B983}" dt="2022-06-22T19:45:22.640" v="4752" actId="47"/>
        <pc:sldMkLst>
          <pc:docMk/>
          <pc:sldMk cId="948953137" sldId="293"/>
        </pc:sldMkLst>
      </pc:sldChg>
      <pc:sldChg chg="del">
        <pc:chgData name="Jeffrey Michael" userId="15de58a5-7882-4100-af37-efd4ab1a50b2" providerId="ADAL" clId="{090A93A0-593C-4403-92BE-D90D77E4B983}" dt="2022-06-22T19:45:23.112" v="4753" actId="47"/>
        <pc:sldMkLst>
          <pc:docMk/>
          <pc:sldMk cId="705484772" sldId="295"/>
        </pc:sldMkLst>
      </pc:sldChg>
      <pc:sldChg chg="del">
        <pc:chgData name="Jeffrey Michael" userId="15de58a5-7882-4100-af37-efd4ab1a50b2" providerId="ADAL" clId="{090A93A0-593C-4403-92BE-D90D77E4B983}" dt="2022-06-22T19:45:18.959" v="4745" actId="47"/>
        <pc:sldMkLst>
          <pc:docMk/>
          <pc:sldMk cId="3610326713" sldId="298"/>
        </pc:sldMkLst>
      </pc:sldChg>
      <pc:sldChg chg="del">
        <pc:chgData name="Jeffrey Michael" userId="15de58a5-7882-4100-af37-efd4ab1a50b2" providerId="ADAL" clId="{090A93A0-593C-4403-92BE-D90D77E4B983}" dt="2022-06-22T19:45:19.371" v="4746" actId="47"/>
        <pc:sldMkLst>
          <pc:docMk/>
          <pc:sldMk cId="119061898" sldId="299"/>
        </pc:sldMkLst>
      </pc:sldChg>
      <pc:sldChg chg="del">
        <pc:chgData name="Jeffrey Michael" userId="15de58a5-7882-4100-af37-efd4ab1a50b2" providerId="ADAL" clId="{090A93A0-593C-4403-92BE-D90D77E4B983}" dt="2022-06-22T19:45:19.815" v="4747" actId="47"/>
        <pc:sldMkLst>
          <pc:docMk/>
          <pc:sldMk cId="3571724343" sldId="301"/>
        </pc:sldMkLst>
      </pc:sldChg>
      <pc:sldChg chg="del">
        <pc:chgData name="Jeffrey Michael" userId="15de58a5-7882-4100-af37-efd4ab1a50b2" providerId="ADAL" clId="{090A93A0-593C-4403-92BE-D90D77E4B983}" dt="2022-06-22T19:45:20.375" v="4748" actId="47"/>
        <pc:sldMkLst>
          <pc:docMk/>
          <pc:sldMk cId="297353587" sldId="302"/>
        </pc:sldMkLst>
      </pc:sldChg>
      <pc:sldChg chg="modSp mod">
        <pc:chgData name="Jeffrey Michael" userId="15de58a5-7882-4100-af37-efd4ab1a50b2" providerId="ADAL" clId="{090A93A0-593C-4403-92BE-D90D77E4B983}" dt="2022-06-22T18:53:17.776" v="1441" actId="6549"/>
        <pc:sldMkLst>
          <pc:docMk/>
          <pc:sldMk cId="440549221" sldId="303"/>
        </pc:sldMkLst>
        <pc:spChg chg="mod">
          <ac:chgData name="Jeffrey Michael" userId="15de58a5-7882-4100-af37-efd4ab1a50b2" providerId="ADAL" clId="{090A93A0-593C-4403-92BE-D90D77E4B983}" dt="2022-06-22T18:51:12.208" v="1123" actId="20577"/>
          <ac:spMkLst>
            <pc:docMk/>
            <pc:sldMk cId="440549221" sldId="303"/>
            <ac:spMk id="8" creationId="{CC5FCBB5-295C-354F-9FDF-74CBEA368C6B}"/>
          </ac:spMkLst>
        </pc:spChg>
        <pc:spChg chg="mod">
          <ac:chgData name="Jeffrey Michael" userId="15de58a5-7882-4100-af37-efd4ab1a50b2" providerId="ADAL" clId="{090A93A0-593C-4403-92BE-D90D77E4B983}" dt="2022-06-22T18:49:38.728" v="808" actId="20577"/>
          <ac:spMkLst>
            <pc:docMk/>
            <pc:sldMk cId="440549221" sldId="303"/>
            <ac:spMk id="16" creationId="{1C55254F-5DAB-0042-8074-21832DFD8103}"/>
          </ac:spMkLst>
        </pc:spChg>
        <pc:spChg chg="mod">
          <ac:chgData name="Jeffrey Michael" userId="15de58a5-7882-4100-af37-efd4ab1a50b2" providerId="ADAL" clId="{090A93A0-593C-4403-92BE-D90D77E4B983}" dt="2022-06-22T18:53:17.776" v="1441" actId="6549"/>
          <ac:spMkLst>
            <pc:docMk/>
            <pc:sldMk cId="440549221" sldId="303"/>
            <ac:spMk id="17" creationId="{44A82799-DF60-7246-9E28-F3D7F1C6DE14}"/>
          </ac:spMkLst>
        </pc:spChg>
      </pc:sldChg>
      <pc:sldChg chg="addSp delSp modSp new mod">
        <pc:chgData name="Jeffrey Michael" userId="15de58a5-7882-4100-af37-efd4ab1a50b2" providerId="ADAL" clId="{090A93A0-593C-4403-92BE-D90D77E4B983}" dt="2022-06-22T19:10:19.023" v="2290" actId="20577"/>
        <pc:sldMkLst>
          <pc:docMk/>
          <pc:sldMk cId="2497385621" sldId="304"/>
        </pc:sldMkLst>
        <pc:spChg chg="mod">
          <ac:chgData name="Jeffrey Michael" userId="15de58a5-7882-4100-af37-efd4ab1a50b2" providerId="ADAL" clId="{090A93A0-593C-4403-92BE-D90D77E4B983}" dt="2022-06-22T19:09:13.984" v="2117" actId="20577"/>
          <ac:spMkLst>
            <pc:docMk/>
            <pc:sldMk cId="2497385621" sldId="304"/>
            <ac:spMk id="2" creationId="{3C54545D-8756-2142-568C-88843264CCF1}"/>
          </ac:spMkLst>
        </pc:spChg>
        <pc:spChg chg="del">
          <ac:chgData name="Jeffrey Michael" userId="15de58a5-7882-4100-af37-efd4ab1a50b2" providerId="ADAL" clId="{090A93A0-593C-4403-92BE-D90D77E4B983}" dt="2022-06-22T19:06:25.551" v="1836"/>
          <ac:spMkLst>
            <pc:docMk/>
            <pc:sldMk cId="2497385621" sldId="304"/>
            <ac:spMk id="3" creationId="{849F82A7-EE16-1DB7-9252-A8D54EBA48CE}"/>
          </ac:spMkLst>
        </pc:spChg>
        <pc:spChg chg="mod">
          <ac:chgData name="Jeffrey Michael" userId="15de58a5-7882-4100-af37-efd4ab1a50b2" providerId="ADAL" clId="{090A93A0-593C-4403-92BE-D90D77E4B983}" dt="2022-06-22T19:10:19.023" v="2290" actId="20577"/>
          <ac:spMkLst>
            <pc:docMk/>
            <pc:sldMk cId="2497385621" sldId="304"/>
            <ac:spMk id="4" creationId="{50144079-46EB-2FAE-3295-8703AF1BC235}"/>
          </ac:spMkLst>
        </pc:spChg>
        <pc:picChg chg="add mod">
          <ac:chgData name="Jeffrey Michael" userId="15de58a5-7882-4100-af37-efd4ab1a50b2" providerId="ADAL" clId="{090A93A0-593C-4403-92BE-D90D77E4B983}" dt="2022-06-22T19:06:40.358" v="1839" actId="14100"/>
          <ac:picMkLst>
            <pc:docMk/>
            <pc:sldMk cId="2497385621" sldId="304"/>
            <ac:picMk id="1026" creationId="{77894E15-1B1E-E007-F97D-7F23A1E03B4A}"/>
          </ac:picMkLst>
        </pc:picChg>
      </pc:sldChg>
      <pc:sldChg chg="del">
        <pc:chgData name="Jeffrey Michael" userId="15de58a5-7882-4100-af37-efd4ab1a50b2" providerId="ADAL" clId="{090A93A0-593C-4403-92BE-D90D77E4B983}" dt="2022-06-22T19:11:43.630" v="2380" actId="47"/>
        <pc:sldMkLst>
          <pc:docMk/>
          <pc:sldMk cId="498370414" sldId="305"/>
        </pc:sldMkLst>
      </pc:sldChg>
      <pc:sldChg chg="modSp mod">
        <pc:chgData name="Jeffrey Michael" userId="15de58a5-7882-4100-af37-efd4ab1a50b2" providerId="ADAL" clId="{090A93A0-593C-4403-92BE-D90D77E4B983}" dt="2022-06-22T19:12:26.408" v="2429" actId="20577"/>
        <pc:sldMkLst>
          <pc:docMk/>
          <pc:sldMk cId="3682029502" sldId="306"/>
        </pc:sldMkLst>
        <pc:spChg chg="mod">
          <ac:chgData name="Jeffrey Michael" userId="15de58a5-7882-4100-af37-efd4ab1a50b2" providerId="ADAL" clId="{090A93A0-593C-4403-92BE-D90D77E4B983}" dt="2022-06-22T19:12:26.408" v="2429" actId="20577"/>
          <ac:spMkLst>
            <pc:docMk/>
            <pc:sldMk cId="3682029502" sldId="306"/>
            <ac:spMk id="10" creationId="{D4938EEA-3D2B-674A-A24F-A7B61ECDEB59}"/>
          </ac:spMkLst>
        </pc:spChg>
      </pc:sldChg>
      <pc:sldChg chg="modSp mod">
        <pc:chgData name="Jeffrey Michael" userId="15de58a5-7882-4100-af37-efd4ab1a50b2" providerId="ADAL" clId="{090A93A0-593C-4403-92BE-D90D77E4B983}" dt="2022-06-22T19:24:40.176" v="2441" actId="20577"/>
        <pc:sldMkLst>
          <pc:docMk/>
          <pc:sldMk cId="2227878268" sldId="307"/>
        </pc:sldMkLst>
        <pc:spChg chg="mod">
          <ac:chgData name="Jeffrey Michael" userId="15de58a5-7882-4100-af37-efd4ab1a50b2" providerId="ADAL" clId="{090A93A0-593C-4403-92BE-D90D77E4B983}" dt="2022-06-22T19:24:40.176" v="2441" actId="20577"/>
          <ac:spMkLst>
            <pc:docMk/>
            <pc:sldMk cId="2227878268" sldId="307"/>
            <ac:spMk id="10" creationId="{D4938EEA-3D2B-674A-A24F-A7B61ECDEB59}"/>
          </ac:spMkLst>
        </pc:spChg>
      </pc:sldChg>
      <pc:sldChg chg="new del">
        <pc:chgData name="Jeffrey Michael" userId="15de58a5-7882-4100-af37-efd4ab1a50b2" providerId="ADAL" clId="{090A93A0-593C-4403-92BE-D90D77E4B983}" dt="2022-06-22T19:26:12.469" v="2445" actId="47"/>
        <pc:sldMkLst>
          <pc:docMk/>
          <pc:sldMk cId="3547092903" sldId="308"/>
        </pc:sldMkLst>
      </pc:sldChg>
      <pc:sldChg chg="modSp new mod">
        <pc:chgData name="Jeffrey Michael" userId="15de58a5-7882-4100-af37-efd4ab1a50b2" providerId="ADAL" clId="{090A93A0-593C-4403-92BE-D90D77E4B983}" dt="2022-06-22T19:40:46.543" v="4494" actId="27636"/>
        <pc:sldMkLst>
          <pc:docMk/>
          <pc:sldMk cId="634866204" sldId="309"/>
        </pc:sldMkLst>
        <pc:spChg chg="mod">
          <ac:chgData name="Jeffrey Michael" userId="15de58a5-7882-4100-af37-efd4ab1a50b2" providerId="ADAL" clId="{090A93A0-593C-4403-92BE-D90D77E4B983}" dt="2022-06-22T19:38:55.823" v="4407" actId="20577"/>
          <ac:spMkLst>
            <pc:docMk/>
            <pc:sldMk cId="634866204" sldId="309"/>
            <ac:spMk id="2" creationId="{AAFAC260-E487-13D8-B8E6-E0614AC3C781}"/>
          </ac:spMkLst>
        </pc:spChg>
        <pc:spChg chg="mod">
          <ac:chgData name="Jeffrey Michael" userId="15de58a5-7882-4100-af37-efd4ab1a50b2" providerId="ADAL" clId="{090A93A0-593C-4403-92BE-D90D77E4B983}" dt="2022-06-22T19:40:46.543" v="4494" actId="27636"/>
          <ac:spMkLst>
            <pc:docMk/>
            <pc:sldMk cId="634866204" sldId="309"/>
            <ac:spMk id="3" creationId="{D7006E9B-7B59-F017-FD19-36C87281E55B}"/>
          </ac:spMkLst>
        </pc:spChg>
      </pc:sldChg>
      <pc:sldChg chg="modSp new mod">
        <pc:chgData name="Jeffrey Michael" userId="15de58a5-7882-4100-af37-efd4ab1a50b2" providerId="ADAL" clId="{090A93A0-593C-4403-92BE-D90D77E4B983}" dt="2022-06-22T19:32:57.785" v="3652" actId="20577"/>
        <pc:sldMkLst>
          <pc:docMk/>
          <pc:sldMk cId="2138540296" sldId="310"/>
        </pc:sldMkLst>
        <pc:spChg chg="mod">
          <ac:chgData name="Jeffrey Michael" userId="15de58a5-7882-4100-af37-efd4ab1a50b2" providerId="ADAL" clId="{090A93A0-593C-4403-92BE-D90D77E4B983}" dt="2022-06-22T19:32:57.785" v="3652" actId="20577"/>
          <ac:spMkLst>
            <pc:docMk/>
            <pc:sldMk cId="2138540296" sldId="310"/>
            <ac:spMk id="2" creationId="{166C5791-E7DF-0206-F766-A208D402DB1C}"/>
          </ac:spMkLst>
        </pc:spChg>
        <pc:spChg chg="mod">
          <ac:chgData name="Jeffrey Michael" userId="15de58a5-7882-4100-af37-efd4ab1a50b2" providerId="ADAL" clId="{090A93A0-593C-4403-92BE-D90D77E4B983}" dt="2022-06-22T19:32:43.112" v="3646" actId="27636"/>
          <ac:spMkLst>
            <pc:docMk/>
            <pc:sldMk cId="2138540296" sldId="310"/>
            <ac:spMk id="3" creationId="{6C8357DC-6EAD-E061-AD87-6092534885EC}"/>
          </ac:spMkLst>
        </pc:spChg>
      </pc:sldChg>
      <pc:sldChg chg="modSp new del mod">
        <pc:chgData name="Jeffrey Michael" userId="15de58a5-7882-4100-af37-efd4ab1a50b2" providerId="ADAL" clId="{090A93A0-593C-4403-92BE-D90D77E4B983}" dt="2022-06-22T19:45:02.856" v="4727" actId="47"/>
        <pc:sldMkLst>
          <pc:docMk/>
          <pc:sldMk cId="4212196679" sldId="311"/>
        </pc:sldMkLst>
        <pc:spChg chg="mod">
          <ac:chgData name="Jeffrey Michael" userId="15de58a5-7882-4100-af37-efd4ab1a50b2" providerId="ADAL" clId="{090A93A0-593C-4403-92BE-D90D77E4B983}" dt="2022-06-22T19:44:28.602" v="4726" actId="20577"/>
          <ac:spMkLst>
            <pc:docMk/>
            <pc:sldMk cId="4212196679" sldId="311"/>
            <ac:spMk id="2" creationId="{E6B99E73-F58B-99C1-15AF-5077DBAEE280}"/>
          </ac:spMkLst>
        </pc:spChg>
        <pc:spChg chg="mod">
          <ac:chgData name="Jeffrey Michael" userId="15de58a5-7882-4100-af37-efd4ab1a50b2" providerId="ADAL" clId="{090A93A0-593C-4403-92BE-D90D77E4B983}" dt="2022-06-22T19:44:18.487" v="4698" actId="1076"/>
          <ac:spMkLst>
            <pc:docMk/>
            <pc:sldMk cId="4212196679" sldId="311"/>
            <ac:spMk id="3" creationId="{47F3338C-02BE-3041-46B1-214856A858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0C30FB-5051-4731-B937-D9596CFEDF52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013BF8-6C05-487A-AB3C-74267B66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9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1D3E8-3653-1042-ABD7-9EDD4712C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F80C2-E272-3640-A196-E27FDBC0B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C72D6-8981-764B-9BC6-84020E73D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2D946-CD9D-2B4A-B762-011D1040C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DDB73-540C-1D40-A727-808CCBC4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2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FF330-27DE-8243-8A02-98D3B4B8F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8AB42-C08F-5A45-8CAB-6A452488C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01E1-6E26-A743-89D3-693A3431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C3C23-9EB2-F04E-8C68-F9DCF08D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6C193-8D1E-5A4C-9E28-A83118B65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3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F0F37-6FC8-B649-A144-E9DAD7242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8F276-9016-9240-ADB6-F75CBB2D9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E1EC8-CA71-FF4B-8DCF-E3C3D0807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3E6CE-B06E-0546-AD69-CAA2D38B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E056-3354-6F47-ACB8-72F568F9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2FBCC-08F0-5642-A0F4-4D4667F4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9163E-31FF-174A-B4FD-71E3ED10D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114F8-EDD3-0F4C-86A6-DAD6D8360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1FCA4-3633-A94C-8830-F119A129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17091-A2B9-AA43-B1E2-38B67A55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8B691-F091-1D4E-A71D-63DBFA4FE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2DB30-4D01-F74E-82B2-752D9A7B9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FEA2F-3046-074B-8CF1-CB00622A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331E3-3C34-DA41-8482-107B3307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F774B-6527-AE47-8492-F3B7B9981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1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0B1A3-17E7-6845-A4C6-9669C3FDA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CA849-F48D-0647-8F00-3D6175E79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1723A-9972-F749-8EF0-4953A1760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4338D-8E0E-3641-A730-4A12EAE76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1E7D-CEE3-E64D-BBFD-75358CE8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D2FB6-0F86-CA4E-8527-5A8604D15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8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6403-5690-7340-9D48-C7DC71ABB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5454E-290B-214D-B627-9A7A88C38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83FEC-B82C-C249-8C2D-BC2E72171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40D24-7F0D-954A-AC1E-622C8DF7B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B9D8A-BE81-EE4B-843F-8C895C95F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55BD69-3380-C54D-BD97-7BD6C30B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343DF-852A-8542-BB2C-2970A9A3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B55AC-B765-5C41-8418-FB65F6CA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4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7D3C-7433-6943-AF18-BAC8A02A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E7B493-311E-674A-AACD-65B0ED216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33054-E1B8-F74F-B23E-D1658F605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31E7B-C7DA-E143-B04E-B97D6246C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9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3B8BAF-7E99-1A4A-BDDD-C673F4140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D8A50-E6B4-B74B-A206-426C6B60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85E15-7D23-7542-8018-A9CB4383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4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A2ED0-5421-9242-BC8B-DB41A3CA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0AE8A-1F71-B14C-B0FF-C69FC615B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012B6-D413-754C-AFB2-94578CCDB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73EB-C4B9-4F47-87D1-241B10AF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8ACA8-002F-D04F-A8F0-2CE34654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7B61D-FA52-AE46-BAC1-ED58BDA4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6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825E-768D-404B-A8E4-EB5EAD9E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A5C63B-7997-8044-A514-F9129D6B2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40CE6-7B76-BF47-8892-642A55C7A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E2DE4-654E-494D-AFDC-F23B6233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36873-AE60-1249-B59D-453EA6F7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9025C-55EB-E14A-ABC5-ED2DC991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A96FE9-7FB1-7F45-A7A4-1C3108216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05424-F24B-8743-ACF3-515FB9811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EFAA2-6475-C248-9B2B-587B9308C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3614-5094-4347-BC2A-8763BEE9B45F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8934A-2D67-A047-8116-DABECBA17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2A50E-2E91-FD44-B068-EB7CEB632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A9E8-CEB6-5E49-862A-D4C5396B6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8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6212-E9F0-ED41-855C-1684850C4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343" y="2789853"/>
            <a:ext cx="8059057" cy="1402737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Economics of the Delta Conveyance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0ECB1-84EB-6E47-8380-C84AC02C8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9629" y="2408271"/>
            <a:ext cx="7580183" cy="44926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rgbClr val="00183D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June 24, 2022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89B9FD8-6A37-D14C-979C-455368C8403B}"/>
              </a:ext>
            </a:extLst>
          </p:cNvPr>
          <p:cNvSpPr txBox="1">
            <a:spLocks/>
          </p:cNvSpPr>
          <p:nvPr/>
        </p:nvSpPr>
        <p:spPr>
          <a:xfrm>
            <a:off x="3559629" y="4192590"/>
            <a:ext cx="7580183" cy="1153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rgbClr val="00183D"/>
                </a:solidFill>
                <a:latin typeface="Georgia" panose="02040502050405020303" pitchFamily="18" charset="0"/>
                <a:cs typeface="Arial Black" panose="020B0604020202020204" pitchFamily="34" charset="0"/>
              </a:rPr>
              <a:t>Dr. Jeffrey Michael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rgbClr val="00183D"/>
                </a:solidFill>
                <a:latin typeface="Georgia" panose="02040502050405020303" pitchFamily="18" charset="0"/>
                <a:cs typeface="Arial Black" panose="020B0604020202020204" pitchFamily="34" charset="0"/>
              </a:rPr>
              <a:t>Professor of Public Policy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rgbClr val="00183D"/>
                </a:solidFill>
                <a:latin typeface="Georgia" panose="02040502050405020303" pitchFamily="18" charset="0"/>
                <a:cs typeface="Arial Black" panose="020B0604020202020204" pitchFamily="34" charset="0"/>
              </a:rPr>
              <a:t>Director of Public Policy Programs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6F0CE3-3481-E649-A584-86A5C7B28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915" y="5127171"/>
            <a:ext cx="2123092" cy="149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408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AC260-E487-13D8-B8E6-E0614AC3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Are Rising Rapidly, And Water Demand Is Declining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06E9B-7B59-F017-FD19-36C87281E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 DWR Estimate For One-Tunnel Alternative: $11.7 billion</a:t>
            </a:r>
          </a:p>
          <a:p>
            <a:r>
              <a:rPr lang="en-US" dirty="0"/>
              <a:t>2020 DWR Estimate: $15.9 billion</a:t>
            </a:r>
          </a:p>
          <a:p>
            <a:r>
              <a:rPr lang="en-US" dirty="0"/>
              <a:t>State Construction Cost Index Has Soared 30% since 2020!</a:t>
            </a:r>
          </a:p>
          <a:p>
            <a:pPr lvl="1"/>
            <a:r>
              <a:rPr lang="en-US" dirty="0"/>
              <a:t>Suggests current cost of Delta Conveyance is &gt; $20 billion.</a:t>
            </a:r>
          </a:p>
          <a:p>
            <a:pPr lvl="1"/>
            <a:endParaRPr lang="en-US" dirty="0"/>
          </a:p>
          <a:p>
            <a:r>
              <a:rPr lang="en-US" dirty="0"/>
              <a:t>Population Growth Is Declining and Projected To Be Flat</a:t>
            </a:r>
          </a:p>
          <a:p>
            <a:pPr lvl="1"/>
            <a:r>
              <a:rPr lang="en-US" dirty="0"/>
              <a:t>Rising costs spread over fewer ratepayers means:</a:t>
            </a:r>
          </a:p>
          <a:p>
            <a:pPr lvl="2"/>
            <a:r>
              <a:rPr lang="en-US"/>
              <a:t>Much </a:t>
            </a:r>
            <a:r>
              <a:rPr lang="en-US" dirty="0"/>
              <a:t>larger impacts on water bills.</a:t>
            </a:r>
          </a:p>
          <a:p>
            <a:pPr lvl="2"/>
            <a:r>
              <a:rPr lang="en-US" dirty="0"/>
              <a:t>Less total financial capacity for water infrastructure – tunnel is more likely to displace alternative investments.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66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1C55254F-5DAB-0042-8074-21832DFD8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0" y="365125"/>
            <a:ext cx="98933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46629"/>
                </a:solidFill>
                <a:latin typeface="Georgia" panose="02040502050405020303" pitchFamily="18" charset="0"/>
              </a:rPr>
              <a:t>Conclusion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5FCBB5-295C-354F-9FDF-74CBEA368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818" y="1825625"/>
            <a:ext cx="3581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46629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01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183D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Jobs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 on tunnel boring machines creates far fewer jobs than alternatives.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B9BE7B0-17CF-AB4B-AA6E-E279DD58A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1218" y="1831781"/>
            <a:ext cx="34573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46629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02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183D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Delta Economy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Short-run Impacts</a:t>
            </a:r>
          </a:p>
          <a:p>
            <a:pPr lvl="1"/>
            <a:r>
              <a:rPr lang="en-US" sz="14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Benefits: Construction jobs</a:t>
            </a:r>
          </a:p>
          <a:p>
            <a:pPr lvl="1"/>
            <a:r>
              <a:rPr lang="en-US" sz="14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Harm: Multiple problems for existing local industries, housing, and commuters.</a:t>
            </a:r>
          </a:p>
          <a:p>
            <a:pPr lvl="1"/>
            <a:endParaRPr lang="en-US" sz="1400" dirty="0">
              <a:solidFill>
                <a:srgbClr val="0018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Long-run Impacts</a:t>
            </a:r>
          </a:p>
          <a:p>
            <a:pPr lvl="1"/>
            <a:r>
              <a:rPr lang="en-US" sz="14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Benefits: None</a:t>
            </a:r>
          </a:p>
          <a:p>
            <a:pPr lvl="1"/>
            <a:r>
              <a:rPr lang="en-US" sz="14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Harm: Multiple problems for existing local industries, housing, and commuters.</a:t>
            </a:r>
          </a:p>
          <a:p>
            <a:pPr lvl="1"/>
            <a:endParaRPr lang="en-US" sz="1400" dirty="0">
              <a:solidFill>
                <a:srgbClr val="0018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3FA009BE-659F-0C49-BD52-295E97ACBB32}"/>
              </a:ext>
            </a:extLst>
          </p:cNvPr>
          <p:cNvSpPr txBox="1">
            <a:spLocks/>
          </p:cNvSpPr>
          <p:nvPr/>
        </p:nvSpPr>
        <p:spPr>
          <a:xfrm>
            <a:off x="78867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44A82799-DF60-7246-9E28-F3D7F1C6DE14}"/>
              </a:ext>
            </a:extLst>
          </p:cNvPr>
          <p:cNvSpPr txBox="1">
            <a:spLocks/>
          </p:cNvSpPr>
          <p:nvPr/>
        </p:nvSpPr>
        <p:spPr>
          <a:xfrm>
            <a:off x="7882617" y="1825625"/>
            <a:ext cx="40139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>
                <a:solidFill>
                  <a:srgbClr val="F46629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03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0183D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Statewide Economy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tunnel Is Even Less Cost-Effective.  Costs Rising Fast.</a:t>
            </a: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Crowds Out Funding for Better Investments</a:t>
            </a: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Equity: Financing Will Likely Result In Redistributing Water from Valley To Coastal Cities.  </a:t>
            </a: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Promises Will Conflict With Financial Commitments.</a:t>
            </a:r>
          </a:p>
        </p:txBody>
      </p:sp>
    </p:spTree>
    <p:extLst>
      <p:ext uri="{BB962C8B-B14F-4D97-AF65-F5344CB8AC3E}">
        <p14:creationId xmlns:p14="http://schemas.microsoft.com/office/powerpoint/2010/main" val="44054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1C55254F-5DAB-0042-8074-21832DFD8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0" y="365125"/>
            <a:ext cx="9893300" cy="1325563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46629"/>
                </a:solidFill>
                <a:latin typeface="Georgia" panose="02040502050405020303" pitchFamily="18" charset="0"/>
              </a:rPr>
              <a:t>Outline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5FCBB5-295C-354F-9FDF-74CBEA368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818" y="1825625"/>
            <a:ext cx="3581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46629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01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183D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Jobs in Context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B9BE7B0-17CF-AB4B-AA6E-E279DD58A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1218" y="1831781"/>
            <a:ext cx="34573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46629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02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183D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Delta Economy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Short-run Impacts</a:t>
            </a:r>
          </a:p>
          <a:p>
            <a:pPr marL="457200" lvl="1" indent="0">
              <a:buNone/>
            </a:pPr>
            <a:endParaRPr lang="en-US" sz="1400" dirty="0">
              <a:solidFill>
                <a:srgbClr val="0018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Long-run Impacts</a:t>
            </a:r>
          </a:p>
          <a:p>
            <a:pPr marL="457200" lvl="1" indent="0">
              <a:buNone/>
            </a:pPr>
            <a:endParaRPr lang="en-US" sz="1400" dirty="0">
              <a:solidFill>
                <a:srgbClr val="0018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3FA009BE-659F-0C49-BD52-295E97ACBB32}"/>
              </a:ext>
            </a:extLst>
          </p:cNvPr>
          <p:cNvSpPr txBox="1">
            <a:spLocks/>
          </p:cNvSpPr>
          <p:nvPr/>
        </p:nvSpPr>
        <p:spPr>
          <a:xfrm>
            <a:off x="78867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44A82799-DF60-7246-9E28-F3D7F1C6DE14}"/>
              </a:ext>
            </a:extLst>
          </p:cNvPr>
          <p:cNvSpPr txBox="1">
            <a:spLocks/>
          </p:cNvSpPr>
          <p:nvPr/>
        </p:nvSpPr>
        <p:spPr>
          <a:xfrm>
            <a:off x="7882617" y="1825625"/>
            <a:ext cx="40139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>
                <a:solidFill>
                  <a:srgbClr val="F46629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03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0183D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Statewide Economy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Cost-Effectiveness</a:t>
            </a:r>
          </a:p>
          <a:p>
            <a:pPr lvl="1"/>
            <a:r>
              <a:rPr lang="en-US" sz="14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Environmental Commitments</a:t>
            </a: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Costs</a:t>
            </a:r>
          </a:p>
          <a:p>
            <a:r>
              <a:rPr lang="en-US" sz="1800" dirty="0">
                <a:solidFill>
                  <a:srgbClr val="001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  </a:t>
            </a:r>
          </a:p>
        </p:txBody>
      </p:sp>
    </p:spTree>
    <p:extLst>
      <p:ext uri="{BB962C8B-B14F-4D97-AF65-F5344CB8AC3E}">
        <p14:creationId xmlns:p14="http://schemas.microsoft.com/office/powerpoint/2010/main" val="409383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4938EEA-3D2B-674A-A24F-A7B61ECDEB59}"/>
              </a:ext>
            </a:extLst>
          </p:cNvPr>
          <p:cNvSpPr txBox="1">
            <a:spLocks/>
          </p:cNvSpPr>
          <p:nvPr/>
        </p:nvSpPr>
        <p:spPr>
          <a:xfrm>
            <a:off x="2805744" y="1933575"/>
            <a:ext cx="6883401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800" b="1" dirty="0">
                <a:solidFill>
                  <a:srgbClr val="F46629"/>
                </a:solidFill>
                <a:latin typeface="Georgia" panose="02040502050405020303" pitchFamily="18" charset="0"/>
              </a:rPr>
              <a:t>Jobs In Context:</a:t>
            </a:r>
          </a:p>
          <a:p>
            <a:endParaRPr lang="en-US" sz="6600" b="1" dirty="0">
              <a:solidFill>
                <a:srgbClr val="F46629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46629"/>
                </a:solidFill>
                <a:latin typeface="Georgia" panose="02040502050405020303" pitchFamily="18" charset="0"/>
              </a:rPr>
              <a:t>All public works spending creates jobs.  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46629"/>
                </a:solidFill>
                <a:latin typeface="Georgia" panose="02040502050405020303" pitchFamily="18" charset="0"/>
              </a:rPr>
              <a:t>Some projects create more jobs per $ than others.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46629"/>
                </a:solidFill>
                <a:latin typeface="Georgia" panose="02040502050405020303" pitchFamily="18" charset="0"/>
              </a:rPr>
              <a:t>Temporary jobs filled by non-locals.</a:t>
            </a:r>
          </a:p>
          <a:p>
            <a:endParaRPr lang="en-US" sz="6600" b="1" dirty="0">
              <a:solidFill>
                <a:srgbClr val="F46629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rgbClr val="F46629"/>
                </a:solidFill>
                <a:latin typeface="Georgia" panose="02040502050405020303" pitchFamily="18" charset="0"/>
              </a:rPr>
              <a:t>Should Focus on Long-Run Return on Investments.</a:t>
            </a:r>
          </a:p>
        </p:txBody>
      </p:sp>
    </p:spTree>
    <p:extLst>
      <p:ext uri="{BB962C8B-B14F-4D97-AF65-F5344CB8AC3E}">
        <p14:creationId xmlns:p14="http://schemas.microsoft.com/office/powerpoint/2010/main" val="350176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4545D-8756-2142-568C-88843264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155" y="381000"/>
            <a:ext cx="10647645" cy="1309688"/>
          </a:xfrm>
        </p:spPr>
        <p:txBody>
          <a:bodyPr/>
          <a:lstStyle/>
          <a:p>
            <a:r>
              <a:rPr lang="en-US" dirty="0"/>
              <a:t>Billions On Tunnel Boring Machines Does Not Create Many Local Jobs Per $ of Spending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44079-46EB-2FAE-3295-8703AF1BC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67049"/>
            <a:ext cx="5181600" cy="3109913"/>
          </a:xfrm>
        </p:spPr>
        <p:txBody>
          <a:bodyPr/>
          <a:lstStyle/>
          <a:p>
            <a:r>
              <a:rPr lang="en-US" dirty="0"/>
              <a:t>Previous analyses have shown that alternatives such as water conservation projects create two times the jobs per $ spent than Delta tunnels.</a:t>
            </a:r>
          </a:p>
        </p:txBody>
      </p:sp>
      <p:pic>
        <p:nvPicPr>
          <p:cNvPr id="1026" name="Picture 2" descr="Meet Crossrail's giant tunnelling machines - YouTube">
            <a:extLst>
              <a:ext uri="{FF2B5EF4-FFF2-40B4-BE49-F238E27FC236}">
                <a16:creationId xmlns:a16="http://schemas.microsoft.com/office/drawing/2014/main" id="{77894E15-1B1E-E007-F97D-7F23A1E03B4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55" y="2590800"/>
            <a:ext cx="5170714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38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4938EEA-3D2B-674A-A24F-A7B61ECDEB59}"/>
              </a:ext>
            </a:extLst>
          </p:cNvPr>
          <p:cNvSpPr txBox="1">
            <a:spLocks/>
          </p:cNvSpPr>
          <p:nvPr/>
        </p:nvSpPr>
        <p:spPr>
          <a:xfrm>
            <a:off x="2805744" y="1933575"/>
            <a:ext cx="6883401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800" b="1" i="0" u="none" strike="noStrike" kern="1200" cap="none" spc="0" normalizeH="0" baseline="0" noProof="0" dirty="0">
                <a:ln>
                  <a:noFill/>
                </a:ln>
                <a:solidFill>
                  <a:srgbClr val="F4662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Delta Economy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46629"/>
              </a:solidFill>
              <a:effectLst/>
              <a:uLnTx/>
              <a:uFillTx/>
              <a:latin typeface="Georgia" panose="020405020504050203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202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3F9DC-8364-0C9E-FE59-18CEAA936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Delta Economy: Short-run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BFB76-968E-7DFD-CF22-EFECCC40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Delta Economy Is Increasingly Dependent on Logistics and Commuters</a:t>
            </a:r>
          </a:p>
          <a:p>
            <a:pPr lvl="1"/>
            <a:r>
              <a:rPr lang="en-US" dirty="0"/>
              <a:t>And thus increasingly dependent on inter-regional transportation routes.</a:t>
            </a:r>
          </a:p>
          <a:p>
            <a:endParaRPr lang="en-US" dirty="0"/>
          </a:p>
          <a:p>
            <a:r>
              <a:rPr lang="en-US" dirty="0"/>
              <a:t>Major Transportation Impacts Will Cause Harm To Critical Industries.</a:t>
            </a:r>
          </a:p>
          <a:p>
            <a:pPr lvl="1"/>
            <a:r>
              <a:rPr lang="en-US" dirty="0"/>
              <a:t>Massive # of truck trips will slow traffic, reduce competitiveness of logistics sector, reduce access to jobs, and degrade critical infrastructure. </a:t>
            </a:r>
          </a:p>
          <a:p>
            <a:pPr lvl="1"/>
            <a:r>
              <a:rPr lang="en-US" dirty="0"/>
              <a:t>Disruption to agricultural operations.</a:t>
            </a:r>
          </a:p>
          <a:p>
            <a:pPr lvl="1"/>
            <a:r>
              <a:rPr lang="en-US" dirty="0"/>
              <a:t>Harm to recreational operations.</a:t>
            </a:r>
          </a:p>
          <a:p>
            <a:endParaRPr lang="en-US" dirty="0"/>
          </a:p>
          <a:p>
            <a:r>
              <a:rPr lang="en-US" dirty="0"/>
              <a:t>Jobs Benefit:  Many will be temporary and non-local.  Alternatives would likely create more local and on-going jobs.   </a:t>
            </a:r>
          </a:p>
        </p:txBody>
      </p:sp>
    </p:spTree>
    <p:extLst>
      <p:ext uri="{BB962C8B-B14F-4D97-AF65-F5344CB8AC3E}">
        <p14:creationId xmlns:p14="http://schemas.microsoft.com/office/powerpoint/2010/main" val="348673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72F84-030D-D9DB-1F5D-0A0F63FB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Delta Economy: Long-Run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811C0-4683-56B7-F233-630D34CB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Long-Term Benefits</a:t>
            </a:r>
          </a:p>
          <a:p>
            <a:endParaRPr lang="en-US" dirty="0"/>
          </a:p>
          <a:p>
            <a:r>
              <a:rPr lang="en-US" dirty="0"/>
              <a:t>Risks of Significant Long-Term Harms</a:t>
            </a:r>
          </a:p>
          <a:p>
            <a:pPr lvl="1"/>
            <a:r>
              <a:rPr lang="en-US" dirty="0"/>
              <a:t>Water Quality: Agricultural, Recreational, Health and Municipal Impacts</a:t>
            </a:r>
          </a:p>
          <a:p>
            <a:pPr lvl="1"/>
            <a:r>
              <a:rPr lang="en-US" dirty="0"/>
              <a:t>Flood Control: Risk of Lower Investment</a:t>
            </a:r>
          </a:p>
        </p:txBody>
      </p:sp>
    </p:spTree>
    <p:extLst>
      <p:ext uri="{BB962C8B-B14F-4D97-AF65-F5344CB8AC3E}">
        <p14:creationId xmlns:p14="http://schemas.microsoft.com/office/powerpoint/2010/main" val="4279777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4938EEA-3D2B-674A-A24F-A7B61ECDEB59}"/>
              </a:ext>
            </a:extLst>
          </p:cNvPr>
          <p:cNvSpPr txBox="1">
            <a:spLocks/>
          </p:cNvSpPr>
          <p:nvPr/>
        </p:nvSpPr>
        <p:spPr>
          <a:xfrm>
            <a:off x="2805744" y="1933575"/>
            <a:ext cx="6883401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800" b="1" i="0" u="none" strike="noStrike" kern="1200" cap="none" spc="0" normalizeH="0" baseline="0" noProof="0" dirty="0">
                <a:ln>
                  <a:noFill/>
                </a:ln>
                <a:solidFill>
                  <a:srgbClr val="F4662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Statewide Economy</a:t>
            </a:r>
          </a:p>
        </p:txBody>
      </p:sp>
    </p:spTree>
    <p:extLst>
      <p:ext uri="{BB962C8B-B14F-4D97-AF65-F5344CB8AC3E}">
        <p14:creationId xmlns:p14="http://schemas.microsoft.com/office/powerpoint/2010/main" val="2227878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C5791-E7DF-0206-F766-A208D402D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cost-effective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357DC-6EAD-E061-AD87-609253488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University of the Pacific Statewide Analysis of </a:t>
            </a:r>
            <a:r>
              <a:rPr lang="en-US" dirty="0" err="1"/>
              <a:t>WaterFix</a:t>
            </a:r>
            <a:r>
              <a:rPr lang="en-US" dirty="0"/>
              <a:t> (twin tunnels) found costs were 4x benefits.</a:t>
            </a:r>
          </a:p>
          <a:p>
            <a:pPr lvl="1"/>
            <a:r>
              <a:rPr lang="en-US" dirty="0"/>
              <a:t>Accurately predicted agricultural water agencies would drop out.</a:t>
            </a:r>
          </a:p>
          <a:p>
            <a:endParaRPr lang="en-US" dirty="0"/>
          </a:p>
          <a:p>
            <a:r>
              <a:rPr lang="en-US" dirty="0"/>
              <a:t>Previous State Analysis of Single-Tunnel Alternative Found It Failed Benefit-Cost Test, Less Cost-Effective Than Twin Tunnels</a:t>
            </a:r>
          </a:p>
          <a:p>
            <a:pPr lvl="1"/>
            <a:r>
              <a:rPr lang="en-US" dirty="0"/>
              <a:t>2013 – Secretary of Natural Resources letter dismisses one-tunnel option – citing state economic analysis that showed one-tunnel alternative had a benefit-cost &lt;1 .</a:t>
            </a:r>
          </a:p>
          <a:p>
            <a:pPr lvl="1"/>
            <a:r>
              <a:rPr lang="en-US" dirty="0"/>
              <a:t>2018 – State analysis of “staged” one-tunnel approach found it less cost-effective than two tunnels, and negative for agricultural water users.  </a:t>
            </a:r>
          </a:p>
        </p:txBody>
      </p:sp>
    </p:spTree>
    <p:extLst>
      <p:ext uri="{BB962C8B-B14F-4D97-AF65-F5344CB8AC3E}">
        <p14:creationId xmlns:p14="http://schemas.microsoft.com/office/powerpoint/2010/main" val="213854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964D70D3DDB4F9ED82706DFDA8DBB" ma:contentTypeVersion="2" ma:contentTypeDescription="Create a new document." ma:contentTypeScope="" ma:versionID="041979529b41cac2c226001ade190a50">
  <xsd:schema xmlns:xsd="http://www.w3.org/2001/XMLSchema" xmlns:xs="http://www.w3.org/2001/XMLSchema" xmlns:p="http://schemas.microsoft.com/office/2006/metadata/properties" xmlns:ns1="http://schemas.microsoft.com/sharepoint/v3" xmlns:ns2="2d813fab-8450-41c2-91e7-3fff1dd3943d" targetNamespace="http://schemas.microsoft.com/office/2006/metadata/properties" ma:root="true" ma:fieldsID="60de74a031003a8e2a6c69417d81486e" ns1:_="" ns2:_="">
    <xsd:import namespace="http://schemas.microsoft.com/sharepoint/v3"/>
    <xsd:import namespace="2d813fab-8450-41c2-91e7-3fff1dd3943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13fab-8450-41c2-91e7-3fff1dd394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19FD67-0793-43A1-9BC3-88677953897C}"/>
</file>

<file path=customXml/itemProps2.xml><?xml version="1.0" encoding="utf-8"?>
<ds:datastoreItem xmlns:ds="http://schemas.openxmlformats.org/officeDocument/2006/customXml" ds:itemID="{DE132916-8E69-44B3-80A1-6A21A27B1D86}"/>
</file>

<file path=customXml/itemProps3.xml><?xml version="1.0" encoding="utf-8"?>
<ds:datastoreItem xmlns:ds="http://schemas.openxmlformats.org/officeDocument/2006/customXml" ds:itemID="{65ED8839-6CCB-46E1-A3A6-BC19380871D2}"/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529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Georgia</vt:lpstr>
      <vt:lpstr>Office Theme</vt:lpstr>
      <vt:lpstr>Economics of the Delta Conveyance Project</vt:lpstr>
      <vt:lpstr>Outline</vt:lpstr>
      <vt:lpstr>PowerPoint Presentation</vt:lpstr>
      <vt:lpstr>Billions On Tunnel Boring Machines Does Not Create Many Local Jobs Per $ of Spending</vt:lpstr>
      <vt:lpstr>PowerPoint Presentation</vt:lpstr>
      <vt:lpstr>Delta Economy: Short-run Impacts</vt:lpstr>
      <vt:lpstr>Delta Economy: Long-Run Impacts</vt:lpstr>
      <vt:lpstr>PowerPoint Presentation</vt:lpstr>
      <vt:lpstr>Not cost-effective</vt:lpstr>
      <vt:lpstr>Costs Are Rising Rapidly, And Water Demand Is Declining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Mishi Chua</dc:creator>
  <cp:lastModifiedBy>Jeffrey Michael</cp:lastModifiedBy>
  <cp:revision>1</cp:revision>
  <cp:lastPrinted>2022-02-25T15:42:06Z</cp:lastPrinted>
  <dcterms:created xsi:type="dcterms:W3CDTF">2020-09-17T17:53:10Z</dcterms:created>
  <dcterms:modified xsi:type="dcterms:W3CDTF">2022-06-22T22:52:03Z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0x010100A07964D70D3DDB4F9ED82706DFDA8DBB</vt:lpwstr>
  </property>
</Properties>
</file>